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62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4388-C330-9540-8195-1654DF510D57}" type="datetimeFigureOut">
              <a:rPr lang="ru-RU" smtClean="0"/>
              <a:t>26.02.16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DAFB-0ACC-5849-B264-1DF5CED8A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4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</a:t>
            </a:r>
            <a:r>
              <a:rPr lang="ru-RU" baseline="0" dirty="0" smtClean="0"/>
              <a:t> смотрим на мир глазами путешественника. Он для нас важен. Путешественник – не турист!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DAFB-0ACC-5849-B264-1DF5CED8A5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9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рассчитываем не на массовую рекламу, а на информацию из уст в уста, на рекомендации, мы отвечаем на запросы тех путешественников, кто ищет интересное на Родине и готов ради этого проехать несколько сотен километров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DAFB-0ACC-5849-B264-1DF5CED8A5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0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Эти люди вдумчиво посещают музеи, для них важен местный колорит, они ценят древний облик не сетуют на отсутствие супермаркетов, а радуются тому, что древний город </a:t>
            </a:r>
            <a:r>
              <a:rPr lang="ru-RU" dirty="0" err="1" smtClean="0"/>
              <a:t>Белозерс</a:t>
            </a:r>
            <a:r>
              <a:rPr lang="ru-RU" dirty="0" smtClean="0"/>
              <a:t> сохранил свой исторический облик. Как и его обитатели.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DAFB-0ACC-5849-B264-1DF5CED8A5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 что сереньким лучше удалить и рассказать при показе. Если кому-то отправлять, то оставим как есть.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DAFB-0ACC-5849-B264-1DF5CED8A5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6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DAFB-0ACC-5849-B264-1DF5CED8A5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6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DAFB-0ACC-5849-B264-1DF5CED8A54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6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26.02.16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elozerye@bk.ru" TargetMode="External"/><Relationship Id="rId4" Type="http://schemas.openxmlformats.org/officeDocument/2006/relationships/hyperlink" Target="https://www.facebook.com/belozerye" TargetMode="External"/><Relationship Id="rId5" Type="http://schemas.openxmlformats.org/officeDocument/2006/relationships/hyperlink" Target="https://vk.com/belozeryeltd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БЕЛОЗЕРЬЕ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Дневник путешественника</a:t>
            </a:r>
          </a:p>
          <a:p>
            <a:r>
              <a:rPr lang="ru-RU" dirty="0" smtClean="0"/>
              <a:t>Часть </a:t>
            </a:r>
            <a:r>
              <a:rPr lang="en-US" dirty="0" smtClean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7537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58990" y="536945"/>
            <a:ext cx="7299171" cy="625379"/>
          </a:xfrm>
        </p:spPr>
        <p:txBody>
          <a:bodyPr/>
          <a:lstStyle/>
          <a:p>
            <a:r>
              <a:rPr lang="ru-RU" sz="4000" dirty="0" smtClean="0"/>
              <a:t>В глухих лесах</a:t>
            </a:r>
            <a:endParaRPr lang="ru-RU" sz="4000" dirty="0"/>
          </a:p>
        </p:txBody>
      </p:sp>
      <p:pic>
        <p:nvPicPr>
          <p:cNvPr id="3" name="Изображение 2" descr="2015_06_18_MG079644i'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243" y="1479511"/>
            <a:ext cx="7027918" cy="4685279"/>
          </a:xfrm>
          <a:prstGeom prst="rect">
            <a:avLst/>
          </a:prstGeom>
        </p:spPr>
      </p:pic>
      <p:pic>
        <p:nvPicPr>
          <p:cNvPr id="4" name="Изображение 3" descr="MG082178'шпил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242" y="1479511"/>
            <a:ext cx="7027919" cy="4685279"/>
          </a:xfrm>
          <a:prstGeom prst="rect">
            <a:avLst/>
          </a:prstGeom>
        </p:spPr>
      </p:pic>
      <p:pic>
        <p:nvPicPr>
          <p:cNvPr id="5" name="Изображение 4" descr="Logo_прозрачный.png"/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3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G021815_resize_resiz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9023" y="1432035"/>
            <a:ext cx="7170929" cy="4263957"/>
          </a:xfr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089024" y="536945"/>
            <a:ext cx="7272339" cy="6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Загадки </a:t>
            </a:r>
            <a:r>
              <a:rPr lang="ru-RU" sz="4000" dirty="0" err="1" smtClean="0"/>
              <a:t>Белозерья</a:t>
            </a:r>
            <a:endParaRPr lang="ru-RU" sz="4000" dirty="0"/>
          </a:p>
        </p:txBody>
      </p:sp>
      <p:pic>
        <p:nvPicPr>
          <p:cNvPr id="6" name="Изображение 5" descr="MG078272i'падает звезд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22" y="1432034"/>
            <a:ext cx="7170929" cy="4780619"/>
          </a:xfrm>
          <a:prstGeom prst="rect">
            <a:avLst/>
          </a:prstGeom>
        </p:spPr>
      </p:pic>
      <p:pic>
        <p:nvPicPr>
          <p:cNvPr id="7" name="Изображение 6" descr="Logo_прозрачный.png"/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03" y="1433606"/>
            <a:ext cx="6800797" cy="4676922"/>
          </a:xfr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089024" y="536945"/>
            <a:ext cx="7272339" cy="6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Место видения Кириллу </a:t>
            </a:r>
            <a:r>
              <a:rPr lang="ru-RU" sz="2800" dirty="0" err="1" smtClean="0"/>
              <a:t>Новоезерскому</a:t>
            </a:r>
            <a:endParaRPr lang="ru-RU" sz="2800" dirty="0"/>
          </a:p>
        </p:txBody>
      </p:sp>
      <p:pic>
        <p:nvPicPr>
          <p:cNvPr id="6" name="Изображение 5" descr="Logo_прозрачный.png"/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 descr="MG081006 Panorama 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089024" y="536945"/>
            <a:ext cx="7272339" cy="6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Обводной канал</a:t>
            </a:r>
            <a:endParaRPr lang="ru-RU" sz="3600" dirty="0"/>
          </a:p>
        </p:txBody>
      </p:sp>
      <p:pic>
        <p:nvPicPr>
          <p:cNvPr id="5" name="Изображение 4" descr="Logo_прозрачный.png"/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089024" y="536945"/>
            <a:ext cx="7272339" cy="6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Народные ремесла</a:t>
            </a:r>
            <a:endParaRPr lang="ru-RU" sz="3600" dirty="0"/>
          </a:p>
        </p:txBody>
      </p:sp>
      <p:pic>
        <p:nvPicPr>
          <p:cNvPr id="5" name="Изображение 4" descr="IMG_20160209_1651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315" y="1567498"/>
            <a:ext cx="2710642" cy="4818919"/>
          </a:xfrm>
          <a:prstGeom prst="rect">
            <a:avLst/>
          </a:prstGeom>
        </p:spPr>
      </p:pic>
      <p:pic>
        <p:nvPicPr>
          <p:cNvPr id="6" name="Изображение 5" descr="GEN93330_resiz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64" y="1567498"/>
            <a:ext cx="7232899" cy="4818919"/>
          </a:xfrm>
          <a:prstGeom prst="rect">
            <a:avLst/>
          </a:prstGeom>
        </p:spPr>
      </p:pic>
      <p:pic>
        <p:nvPicPr>
          <p:cNvPr id="7" name="Изображение 6" descr="Logo_прозрачный.png"/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089024" y="536945"/>
            <a:ext cx="7272339" cy="6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Действующие монастыри</a:t>
            </a:r>
            <a:endParaRPr lang="ru-RU" sz="3600" dirty="0"/>
          </a:p>
        </p:txBody>
      </p:sp>
      <p:pic>
        <p:nvPicPr>
          <p:cNvPr id="2" name="Изображение 1" descr="MG0491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24" y="1491723"/>
            <a:ext cx="6489633" cy="4324877"/>
          </a:xfrm>
          <a:prstGeom prst="rect">
            <a:avLst/>
          </a:prstGeom>
        </p:spPr>
      </p:pic>
      <p:pic>
        <p:nvPicPr>
          <p:cNvPr id="3" name="Изображение 2" descr="A00011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24" y="1352023"/>
            <a:ext cx="6734176" cy="5050632"/>
          </a:xfrm>
          <a:prstGeom prst="rect">
            <a:avLst/>
          </a:prstGeom>
        </p:spPr>
      </p:pic>
      <p:pic>
        <p:nvPicPr>
          <p:cNvPr id="6" name="Изображение 5" descr="A000546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476" y="1307404"/>
            <a:ext cx="6974624" cy="5230968"/>
          </a:xfrm>
          <a:prstGeom prst="rect">
            <a:avLst/>
          </a:prstGeom>
        </p:spPr>
      </p:pic>
      <p:pic>
        <p:nvPicPr>
          <p:cNvPr id="7" name="Изображение 6" descr="Logo_прозрачный.png"/>
          <p:cNvPicPr>
            <a:picLocks noChangeAspect="1"/>
          </p:cNvPicPr>
          <p:nvPr/>
        </p:nvPicPr>
        <p:blipFill>
          <a:blip r:embed="rId5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A0005750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178" y="1570357"/>
            <a:ext cx="6185488" cy="4640276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089024" y="536945"/>
            <a:ext cx="7272339" cy="6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Озера</a:t>
            </a:r>
            <a:endParaRPr lang="ru-RU" sz="3600" dirty="0"/>
          </a:p>
        </p:txBody>
      </p:sp>
      <p:pic>
        <p:nvPicPr>
          <p:cNvPr id="2" name="Изображение 1" descr="A00012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60" y="1528794"/>
            <a:ext cx="6497378" cy="4873033"/>
          </a:xfrm>
          <a:prstGeom prst="rect">
            <a:avLst/>
          </a:prstGeom>
        </p:spPr>
      </p:pic>
      <p:pic>
        <p:nvPicPr>
          <p:cNvPr id="5" name="Изображение 4" descr="MG017969_resiz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27" y="1429304"/>
            <a:ext cx="7562124" cy="5036375"/>
          </a:xfrm>
          <a:prstGeom prst="rect">
            <a:avLst/>
          </a:prstGeom>
        </p:spPr>
      </p:pic>
      <p:pic>
        <p:nvPicPr>
          <p:cNvPr id="6" name="Изображение 5" descr="Logo_прозрачный.png"/>
          <p:cNvPicPr>
            <a:picLocks noChangeAspect="1"/>
          </p:cNvPicPr>
          <p:nvPr/>
        </p:nvPicPr>
        <p:blipFill>
          <a:blip r:embed="rId5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089024" y="536945"/>
            <a:ext cx="7272339" cy="62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И много всего ещё</a:t>
            </a:r>
            <a:r>
              <a:rPr lang="is-IS" sz="3600" dirty="0" smtClean="0"/>
              <a:t>…</a:t>
            </a:r>
            <a:endParaRPr lang="ru-RU" sz="36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708" y="1532552"/>
            <a:ext cx="3072970" cy="4609456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676" y="1532552"/>
            <a:ext cx="7035033" cy="4690022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971" y="1429591"/>
            <a:ext cx="3671958" cy="4895944"/>
          </a:xfrm>
          <a:prstGeom prst="rect">
            <a:avLst/>
          </a:prstGeom>
        </p:spPr>
      </p:pic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991" y="1532551"/>
            <a:ext cx="7139371" cy="4759581"/>
          </a:xfrm>
          <a:prstGeom prst="rect">
            <a:avLst/>
          </a:prstGeom>
        </p:spPr>
      </p:pic>
      <p:pic>
        <p:nvPicPr>
          <p:cNvPr id="11" name="Изображение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676" y="1533741"/>
            <a:ext cx="7153687" cy="4767931"/>
          </a:xfrm>
          <a:prstGeom prst="rect">
            <a:avLst/>
          </a:prstGeom>
        </p:spPr>
      </p:pic>
      <p:pic>
        <p:nvPicPr>
          <p:cNvPr id="12" name="Изображение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675" y="1495386"/>
            <a:ext cx="7153687" cy="4764354"/>
          </a:xfrm>
          <a:prstGeom prst="rect">
            <a:avLst/>
          </a:prstGeom>
        </p:spPr>
      </p:pic>
      <p:pic>
        <p:nvPicPr>
          <p:cNvPr id="13" name="Изображение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24" y="1377653"/>
            <a:ext cx="7416149" cy="5003429"/>
          </a:xfrm>
          <a:prstGeom prst="rect">
            <a:avLst/>
          </a:prstGeom>
        </p:spPr>
      </p:pic>
      <p:pic>
        <p:nvPicPr>
          <p:cNvPr id="14" name="Изображение 13" descr="Logo_прозрачный.png"/>
          <p:cNvPicPr>
            <a:picLocks noChangeAspect="1"/>
          </p:cNvPicPr>
          <p:nvPr/>
        </p:nvPicPr>
        <p:blipFill>
          <a:blip r:embed="rId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3581E-7 -2.12598E-6 L 0.03384 -0.1549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" y="-7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5448E-6 L 0.22465 -0.2038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10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5976E-6 L 0.31684 0.040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462 L 0.1165 0.2450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2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19241E-6 L -0.22604 0.2194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09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5661E-6 L -0.2684 -0.1341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6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05507E-6 L 0.09948 1.05507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459572"/>
            <a:ext cx="7272339" cy="625379"/>
          </a:xfrm>
        </p:spPr>
        <p:txBody>
          <a:bodyPr/>
          <a:lstStyle/>
          <a:p>
            <a:r>
              <a:rPr lang="ru-RU" sz="3600" dirty="0" smtClean="0"/>
              <a:t>ООО </a:t>
            </a:r>
            <a:r>
              <a:rPr lang="ru-RU" sz="3600" dirty="0" err="1" smtClean="0"/>
              <a:t>Белозерье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200" dirty="0" smtClean="0">
                <a:hlinkClick r:id="rId3"/>
              </a:rPr>
              <a:t>belozerye@bk.ru</a:t>
            </a:r>
            <a:endParaRPr lang="en-US" sz="3200" dirty="0" smtClean="0"/>
          </a:p>
          <a:p>
            <a:pPr>
              <a:buFont typeface="Wingdings" charset="2"/>
              <a:buChar char="Ø"/>
            </a:pPr>
            <a:r>
              <a:rPr lang="ru-RU" sz="3200" dirty="0" smtClean="0"/>
              <a:t>+7</a:t>
            </a:r>
            <a:r>
              <a:rPr lang="is-IS" sz="3200" dirty="0" smtClean="0"/>
              <a:t> </a:t>
            </a:r>
            <a:r>
              <a:rPr lang="is-IS" sz="3200" dirty="0"/>
              <a:t>(921) 145-13</a:t>
            </a:r>
            <a:r>
              <a:rPr lang="is-IS" sz="3200"/>
              <a:t>-</a:t>
            </a:r>
            <a:r>
              <a:rPr lang="is-IS" sz="3200" smtClean="0"/>
              <a:t>16</a:t>
            </a:r>
            <a:endParaRPr lang="is-IS" sz="3200" dirty="0" smtClean="0"/>
          </a:p>
          <a:p>
            <a:pPr>
              <a:buFont typeface="Wingdings" charset="2"/>
              <a:buChar char="Ø"/>
            </a:pPr>
            <a:r>
              <a:rPr lang="en-US" sz="3200" dirty="0">
                <a:hlinkClick r:id="rId4"/>
              </a:rPr>
              <a:t>https://www.facebook.com/</a:t>
            </a:r>
            <a:r>
              <a:rPr lang="en-US" sz="3200" dirty="0" smtClean="0">
                <a:hlinkClick r:id="rId4"/>
              </a:rPr>
              <a:t>belozerye</a:t>
            </a:r>
            <a:endParaRPr lang="ru-RU" sz="3200" dirty="0" smtClean="0"/>
          </a:p>
          <a:p>
            <a:pPr>
              <a:buFont typeface="Wingdings" charset="2"/>
              <a:buChar char="Ø"/>
            </a:pPr>
            <a:r>
              <a:rPr lang="en-US" sz="3200" dirty="0">
                <a:hlinkClick r:id="rId5"/>
              </a:rPr>
              <a:t>https://vk.com/</a:t>
            </a:r>
            <a:r>
              <a:rPr lang="en-US" sz="3200" dirty="0" smtClean="0">
                <a:hlinkClick r:id="rId5"/>
              </a:rPr>
              <a:t>belozeryeltd</a:t>
            </a:r>
            <a:endParaRPr lang="ru-RU" sz="3200" dirty="0" smtClean="0"/>
          </a:p>
          <a:p>
            <a:endParaRPr lang="en-US" sz="3200" dirty="0" smtClean="0"/>
          </a:p>
          <a:p>
            <a:endParaRPr lang="ru-RU" sz="1600" dirty="0">
              <a:solidFill>
                <a:srgbClr val="7F7F7F"/>
              </a:solidFill>
            </a:endParaRPr>
          </a:p>
        </p:txBody>
      </p:sp>
      <p:pic>
        <p:nvPicPr>
          <p:cNvPr id="4" name="Изображение 3" descr="Logo_прозрачный.png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625379"/>
          </a:xfrm>
        </p:spPr>
        <p:txBody>
          <a:bodyPr/>
          <a:lstStyle/>
          <a:p>
            <a:r>
              <a:rPr lang="ru-RU" sz="4000" dirty="0" smtClean="0"/>
              <a:t>Как я принял решение поехать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Сказали друзья</a:t>
            </a:r>
          </a:p>
          <a:p>
            <a:r>
              <a:rPr lang="ru-RU" dirty="0" smtClean="0"/>
              <a:t>Нашёл в интернете</a:t>
            </a:r>
          </a:p>
          <a:p>
            <a:r>
              <a:rPr lang="ru-RU" dirty="0" smtClean="0"/>
              <a:t>Давно слышал и хотел поехать</a:t>
            </a:r>
            <a:endParaRPr lang="ru-RU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105794" y="783917"/>
            <a:ext cx="7272339" cy="496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(Источники информации)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6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566737"/>
            <a:ext cx="7272339" cy="625379"/>
          </a:xfrm>
        </p:spPr>
        <p:txBody>
          <a:bodyPr/>
          <a:lstStyle/>
          <a:p>
            <a:r>
              <a:rPr lang="ru-RU" sz="4000" dirty="0" smtClean="0"/>
              <a:t>О ПУТЕШЕСТВЕННИКЕ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Любитель комфортных приключений, много где побывавший</a:t>
            </a:r>
          </a:p>
          <a:p>
            <a:r>
              <a:rPr lang="ru-RU" dirty="0" smtClean="0"/>
              <a:t>Интересуется изучением истории и культуры России</a:t>
            </a:r>
          </a:p>
          <a:p>
            <a:r>
              <a:rPr lang="ru-RU" dirty="0" smtClean="0"/>
              <a:t>Нравятся народные промыслы и люди, любящие свой край, с которыми интересно пообщаться</a:t>
            </a:r>
          </a:p>
          <a:p>
            <a:r>
              <a:rPr lang="ru-RU" dirty="0" smtClean="0"/>
              <a:t>Всегда интересны места, где не так много туристов и древняя история видна на самых обычных улицах</a:t>
            </a:r>
          </a:p>
          <a:p>
            <a:r>
              <a:rPr lang="ru-RU" dirty="0" smtClean="0"/>
              <a:t>Уважительное отношение к природе</a:t>
            </a:r>
            <a:endParaRPr lang="ru-RU" dirty="0"/>
          </a:p>
        </p:txBody>
      </p:sp>
      <p:pic>
        <p:nvPicPr>
          <p:cNvPr id="4" name="Изображение 3" descr="Logo_прозрачный.png"/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4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477837"/>
            <a:ext cx="7272339" cy="804863"/>
          </a:xfrm>
        </p:spPr>
        <p:txBody>
          <a:bodyPr/>
          <a:lstStyle/>
          <a:p>
            <a:r>
              <a:rPr lang="ru-RU" sz="4000" dirty="0" smtClean="0"/>
              <a:t>Что удивляет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Недалеко </a:t>
            </a:r>
            <a:br>
              <a:rPr lang="ru-RU" dirty="0" smtClean="0"/>
            </a:br>
            <a:r>
              <a:rPr lang="ru-RU" sz="1300" dirty="0" smtClean="0">
                <a:solidFill>
                  <a:srgbClr val="7F7F7F"/>
                </a:solidFill>
              </a:rPr>
              <a:t>(Расстояние от С. Петербурга и от Москвы примерно одинаковое – 650 км или ночь пути на поезде)</a:t>
            </a:r>
          </a:p>
          <a:p>
            <a:r>
              <a:rPr lang="ru-RU" dirty="0" smtClean="0"/>
              <a:t>Богатая история </a:t>
            </a:r>
            <a:r>
              <a:rPr lang="ru-RU" dirty="0"/>
              <a:t>и</a:t>
            </a:r>
            <a:r>
              <a:rPr lang="ru-RU" dirty="0" smtClean="0"/>
              <a:t> сохранность облика</a:t>
            </a:r>
            <a:br>
              <a:rPr lang="ru-RU" dirty="0" smtClean="0"/>
            </a:br>
            <a:r>
              <a:rPr lang="ru-RU" sz="1300" dirty="0" smtClean="0">
                <a:solidFill>
                  <a:srgbClr val="7F7F7F"/>
                </a:solidFill>
              </a:rPr>
              <a:t>(Белозерск старше Москвы почти на три столетия, а благодаря </a:t>
            </a:r>
            <a:r>
              <a:rPr lang="ru-RU" sz="1300" dirty="0">
                <a:solidFill>
                  <a:srgbClr val="7F7F7F"/>
                </a:solidFill>
              </a:rPr>
              <a:t>удаленности от основных трасс и отсутствию железной дороги город </a:t>
            </a:r>
            <a:r>
              <a:rPr lang="ru-RU" sz="1300" dirty="0" smtClean="0">
                <a:solidFill>
                  <a:srgbClr val="7F7F7F"/>
                </a:solidFill>
              </a:rPr>
              <a:t>уникально сохранил </a:t>
            </a:r>
            <a:r>
              <a:rPr lang="ru-RU" sz="1300" dirty="0">
                <a:solidFill>
                  <a:srgbClr val="7F7F7F"/>
                </a:solidFill>
              </a:rPr>
              <a:t>атмосферу многовековой истории</a:t>
            </a:r>
            <a:r>
              <a:rPr lang="ru-RU" sz="1300" dirty="0" smtClean="0">
                <a:solidFill>
                  <a:srgbClr val="7F7F7F"/>
                </a:solidFill>
              </a:rPr>
              <a:t>)</a:t>
            </a:r>
          </a:p>
          <a:p>
            <a:r>
              <a:rPr lang="ru-RU" dirty="0" smtClean="0"/>
              <a:t>Природа</a:t>
            </a:r>
            <a:r>
              <a:rPr lang="ru-RU" dirty="0"/>
              <a:t> </a:t>
            </a:r>
            <a:r>
              <a:rPr lang="ru-RU" dirty="0" smtClean="0"/>
              <a:t>- «как в сказке»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300" dirty="0" smtClean="0">
                <a:solidFill>
                  <a:srgbClr val="7F7F7F"/>
                </a:solidFill>
              </a:rPr>
              <a:t>(глухие леса, чистые озера, </a:t>
            </a:r>
            <a:r>
              <a:rPr lang="ru-RU" sz="1300" dirty="0" err="1" smtClean="0">
                <a:solidFill>
                  <a:srgbClr val="7F7F7F"/>
                </a:solidFill>
              </a:rPr>
              <a:t>многотравье</a:t>
            </a:r>
            <a:r>
              <a:rPr lang="ru-RU" sz="1300" dirty="0" smtClean="0">
                <a:solidFill>
                  <a:srgbClr val="7F7F7F"/>
                </a:solidFill>
              </a:rPr>
              <a:t>, бобровые плотины и непроходимые болота, местные жители живут рыбалкой и охотой)</a:t>
            </a:r>
          </a:p>
          <a:p>
            <a:r>
              <a:rPr lang="ru-RU" dirty="0" smtClean="0"/>
              <a:t>Комфортно отдыхать </a:t>
            </a:r>
            <a:br>
              <a:rPr lang="ru-RU" dirty="0" smtClean="0"/>
            </a:br>
            <a:r>
              <a:rPr lang="ru-RU" sz="1300" dirty="0" smtClean="0">
                <a:solidFill>
                  <a:srgbClr val="7F7F7F"/>
                </a:solidFill>
              </a:rPr>
              <a:t>(В городе есть всё для качественного и комфортного отдыха: гостиницы, качественные кафе, удивительные музе и даже прекрасный городской пляж)</a:t>
            </a:r>
          </a:p>
          <a:p>
            <a:r>
              <a:rPr lang="ru-RU" dirty="0" smtClean="0"/>
              <a:t>Интересные люди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300" dirty="0" smtClean="0">
                <a:solidFill>
                  <a:srgbClr val="7F7F7F"/>
                </a:solidFill>
              </a:rPr>
              <a:t>(Сюда стоит поехать только ради того, чтобы познакомиться с интересными людьми)</a:t>
            </a:r>
            <a:endParaRPr lang="ru-RU" sz="1300" dirty="0">
              <a:solidFill>
                <a:srgbClr val="7F7F7F"/>
              </a:solidFill>
            </a:endParaRPr>
          </a:p>
        </p:txBody>
      </p:sp>
      <p:pic>
        <p:nvPicPr>
          <p:cNvPr id="4" name="Изображение 3" descr="Logo_прозрачный.png"/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9024" y="2728106"/>
            <a:ext cx="7272339" cy="625379"/>
          </a:xfrm>
        </p:spPr>
        <p:txBody>
          <a:bodyPr/>
          <a:lstStyle/>
          <a:p>
            <a:r>
              <a:rPr lang="ru-RU" dirty="0" smtClean="0"/>
              <a:t>Моё путешествие</a:t>
            </a:r>
            <a:endParaRPr lang="ru-RU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089024" y="3192351"/>
            <a:ext cx="7272339" cy="618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Изображение 4" descr="Logo_прозрачный.png"/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MG023458_resize_resize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682" y="1260956"/>
            <a:ext cx="5100477" cy="5094150"/>
          </a:xfrm>
          <a:prstGeom prst="rect">
            <a:avLst/>
          </a:prstGeom>
          <a:ln w="12700" cmpd="sng">
            <a:solidFill>
              <a:schemeClr val="tx1"/>
            </a:solidFill>
            <a:prstDash val="dot"/>
          </a:ln>
        </p:spPr>
      </p:pic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2938475" y="536945"/>
            <a:ext cx="3066079" cy="625379"/>
          </a:xfrm>
        </p:spPr>
        <p:txBody>
          <a:bodyPr/>
          <a:lstStyle/>
          <a:p>
            <a:r>
              <a:rPr lang="ru-RU" sz="4000" dirty="0" smtClean="0"/>
              <a:t>Пасека</a:t>
            </a:r>
            <a:endParaRPr lang="ru-RU" sz="4000" dirty="0"/>
          </a:p>
        </p:txBody>
      </p:sp>
      <p:pic>
        <p:nvPicPr>
          <p:cNvPr id="8" name="Изображение 7" descr="MG051324_resiz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65" y="1234179"/>
            <a:ext cx="7681392" cy="5120927"/>
          </a:xfrm>
          <a:prstGeom prst="rect">
            <a:avLst/>
          </a:prstGeom>
        </p:spPr>
      </p:pic>
      <p:pic>
        <p:nvPicPr>
          <p:cNvPr id="5" name="Изображение 4" descr="Logo_прозрачный.png"/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3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MG022813_resize_resiz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803" y="1995926"/>
            <a:ext cx="5772021" cy="3848014"/>
          </a:xfrm>
          <a:prstGeom prst="rect">
            <a:avLst/>
          </a:prstGeom>
        </p:spPr>
      </p:pic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2938475" y="536945"/>
            <a:ext cx="3066079" cy="625379"/>
          </a:xfrm>
        </p:spPr>
        <p:txBody>
          <a:bodyPr/>
          <a:lstStyle/>
          <a:p>
            <a:r>
              <a:rPr lang="ru-RU" sz="4000" dirty="0" smtClean="0"/>
              <a:t>Музеи</a:t>
            </a:r>
            <a:endParaRPr lang="ru-RU" sz="4000" dirty="0"/>
          </a:p>
        </p:txBody>
      </p:sp>
      <p:pic>
        <p:nvPicPr>
          <p:cNvPr id="5" name="Изображение 4" descr="MG079970 Panorama 40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42" y="1454820"/>
            <a:ext cx="7249851" cy="4987898"/>
          </a:xfrm>
          <a:prstGeom prst="rect">
            <a:avLst/>
          </a:prstGeom>
        </p:spPr>
      </p:pic>
      <p:pic>
        <p:nvPicPr>
          <p:cNvPr id="7" name="Изображение 6" descr="Logo_прозрачный.png"/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3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35693" y="413655"/>
            <a:ext cx="7471787" cy="905547"/>
          </a:xfrm>
        </p:spPr>
        <p:txBody>
          <a:bodyPr/>
          <a:lstStyle/>
          <a:p>
            <a:r>
              <a:rPr lang="ru-RU" sz="2800" dirty="0"/>
              <a:t>Белозерск и виды на Белое Озеро с высоты древнейшего в России земляного вала </a:t>
            </a:r>
          </a:p>
        </p:txBody>
      </p:sp>
      <p:pic>
        <p:nvPicPr>
          <p:cNvPr id="3" name="Изображение 2" descr="MG050874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673" y="1691442"/>
            <a:ext cx="7181207" cy="4787472"/>
          </a:xfrm>
          <a:prstGeom prst="rect">
            <a:avLst/>
          </a:prstGeom>
        </p:spPr>
      </p:pic>
      <p:pic>
        <p:nvPicPr>
          <p:cNvPr id="4" name="Изображение 3" descr="GEN33778i_новый разме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673" y="1691442"/>
            <a:ext cx="7175875" cy="4779133"/>
          </a:xfrm>
          <a:prstGeom prst="rect">
            <a:avLst/>
          </a:prstGeom>
        </p:spPr>
      </p:pic>
      <p:pic>
        <p:nvPicPr>
          <p:cNvPr id="5" name="Изображение 4" descr="Logo_прозрачный.png"/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3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MG080898__MG080920_-23 images_resiz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322" y="1588846"/>
            <a:ext cx="6127651" cy="453037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58990" y="536945"/>
            <a:ext cx="7299171" cy="625379"/>
          </a:xfrm>
        </p:spPr>
        <p:txBody>
          <a:bodyPr/>
          <a:lstStyle/>
          <a:p>
            <a:r>
              <a:rPr lang="ru-RU" sz="4000" dirty="0" smtClean="0"/>
              <a:t>Храм в </a:t>
            </a:r>
            <a:r>
              <a:rPr lang="ru-RU" sz="4000" dirty="0" err="1" smtClean="0"/>
              <a:t>Крохино</a:t>
            </a:r>
            <a:endParaRPr lang="ru-RU" sz="4000" dirty="0"/>
          </a:p>
        </p:txBody>
      </p:sp>
      <p:pic>
        <p:nvPicPr>
          <p:cNvPr id="3" name="Изображение 2" descr="2015_02_19_MG078918'крохин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135" y="1502543"/>
            <a:ext cx="6924039" cy="4809899"/>
          </a:xfrm>
          <a:prstGeom prst="rect">
            <a:avLst/>
          </a:prstGeom>
        </p:spPr>
      </p:pic>
      <p:pic>
        <p:nvPicPr>
          <p:cNvPr id="5" name="Изображение 4" descr="Logo_прозрачный.png"/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309"/>
            <a:ext cx="1192213" cy="9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3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адиция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Традиция.thmx</Template>
  <TotalTime>1282</TotalTime>
  <Words>270</Words>
  <Application>Microsoft Macintosh PowerPoint</Application>
  <PresentationFormat>Экран (4:3)</PresentationFormat>
  <Paragraphs>49</Paragraphs>
  <Slides>18</Slides>
  <Notes>6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Традиция</vt:lpstr>
      <vt:lpstr>БЕЛОЗЕРЬЕ</vt:lpstr>
      <vt:lpstr>Как я принял решение поехать</vt:lpstr>
      <vt:lpstr>О ПУТЕШЕСТВЕННИКЕ</vt:lpstr>
      <vt:lpstr>Что удивляет</vt:lpstr>
      <vt:lpstr>Моё путешествие</vt:lpstr>
      <vt:lpstr>Пасека</vt:lpstr>
      <vt:lpstr>Музеи</vt:lpstr>
      <vt:lpstr>Белозерск и виды на Белое Озеро с высоты древнейшего в России земляного вала </vt:lpstr>
      <vt:lpstr>Храм в Крохино</vt:lpstr>
      <vt:lpstr>В глухих лесах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ООО Белозерье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БЕЛОЗЕРЬЕ</dc:title>
  <dc:creator>Mikhail Genis</dc:creator>
  <cp:lastModifiedBy>Mikhail Genis</cp:lastModifiedBy>
  <cp:revision>72</cp:revision>
  <dcterms:created xsi:type="dcterms:W3CDTF">2016-02-13T13:36:44Z</dcterms:created>
  <dcterms:modified xsi:type="dcterms:W3CDTF">2016-02-26T11:14:13Z</dcterms:modified>
</cp:coreProperties>
</file>